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01" r:id="rId3"/>
    <p:sldId id="349" r:id="rId4"/>
    <p:sldId id="299" r:id="rId5"/>
    <p:sldId id="331" r:id="rId6"/>
    <p:sldId id="352" r:id="rId7"/>
    <p:sldId id="350" r:id="rId8"/>
    <p:sldId id="30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Our Application Under Test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04800"/>
            <a:ext cx="5575204" cy="6248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B03A9-5ACB-034F-91D7-D05E19AF3AF1}"/>
              </a:ext>
            </a:extLst>
          </p:cNvPr>
          <p:cNvSpPr/>
          <p:nvPr/>
        </p:nvSpPr>
        <p:spPr>
          <a:xfrm>
            <a:off x="152400" y="228600"/>
            <a:ext cx="8763000" cy="1752600"/>
          </a:xfrm>
          <a:prstGeom prst="rect">
            <a:avLst/>
          </a:prstGeom>
          <a:noFill/>
          <a:ln w="63500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Create a user with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Master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2DE81-ADC2-F64D-BE50-7079FCE9A891}"/>
              </a:ext>
            </a:extLst>
          </p:cNvPr>
          <p:cNvSpPr/>
          <p:nvPr/>
        </p:nvSpPr>
        <p:spPr>
          <a:xfrm>
            <a:off x="152400" y="228599"/>
            <a:ext cx="8763000" cy="2971801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Users creates an </a:t>
            </a:r>
          </a:p>
          <a:p>
            <a:pPr algn="r"/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1F647-3F9E-4A42-B0F8-EF638B1989E3}"/>
              </a:ext>
            </a:extLst>
          </p:cNvPr>
          <p:cNvSpPr/>
          <p:nvPr/>
        </p:nvSpPr>
        <p:spPr>
          <a:xfrm>
            <a:off x="152400" y="3200400"/>
            <a:ext cx="8763000" cy="3429001"/>
          </a:xfrm>
          <a:prstGeom prst="rect">
            <a:avLst/>
          </a:prstGeom>
          <a:noFill/>
          <a:ln w="635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 that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to invoke all the 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other endpoints</a:t>
            </a:r>
          </a:p>
        </p:txBody>
      </p:sp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The fun part…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MongoDB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Node and NPM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Robo3T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Postman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An editor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C45C-5139-E04F-A58C-830351913D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08" y="1676400"/>
            <a:ext cx="32779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Up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1143000"/>
            <a:ext cx="4808517" cy="41783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Pull the latest from the repo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Open in your editor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install”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dev”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1F60-C276-5F48-97D0-FB512A06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077762" cy="43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"/>
            <a:ext cx="6858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Postman Collection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95400"/>
            <a:ext cx="42551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Auth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Token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something else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Postman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7F07-5042-4345-A878-D8009CB2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04800"/>
            <a:ext cx="50292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Documentation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Autogenerated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An important operability win!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docs”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 project with actual docs!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3900-7713-404E-9F7D-699A2D8A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Testing feedback?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Anyone do any testing?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Managed to operate the app?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Bugs found?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Insights to share?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Burning questions?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Terrified?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84135-53B7-B744-8D74-3C45C420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006" y="1981200"/>
            <a:ext cx="4695537" cy="3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7F4BF-CD36-A147-8E97-2474DB99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767" y="1905000"/>
            <a:ext cx="4618465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27195</TotalTime>
  <Words>152</Words>
  <Application>Microsoft Macintosh PowerPoint</Application>
  <PresentationFormat>On-screen Show (4:3)</PresentationFormat>
  <Paragraphs>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Our Application Under Test</vt:lpstr>
      <vt:lpstr>PowerPoint Presentation</vt:lpstr>
      <vt:lpstr>The fun part…</vt:lpstr>
      <vt:lpstr>Up and running</vt:lpstr>
      <vt:lpstr>PowerPoint Presentation</vt:lpstr>
      <vt:lpstr>PowerPoint Presentation</vt:lpstr>
      <vt:lpstr>Testing feedback?</vt:lpstr>
      <vt:lpstr>Ready?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459</cp:revision>
  <cp:lastPrinted>2019-05-03T11:08:26Z</cp:lastPrinted>
  <dcterms:created xsi:type="dcterms:W3CDTF">2006-08-16T00:00:00Z</dcterms:created>
  <dcterms:modified xsi:type="dcterms:W3CDTF">2019-05-03T11:35:28Z</dcterms:modified>
</cp:coreProperties>
</file>